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FF00"/>
                </a:solidFill>
              </a:rPr>
              <a:t>What is it?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Dunes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513_Crop_800_8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Rocks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Содержимое 3" descr="3722336997_52c172d55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2155" y="1600200"/>
            <a:ext cx="7259690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Black sand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988840"/>
            <a:ext cx="6409568" cy="42664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Pebbles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772816"/>
            <a:ext cx="6434831" cy="428324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White sand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 (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844824"/>
            <a:ext cx="7324477" cy="41224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Shells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844824"/>
            <a:ext cx="5934075" cy="44609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FF00"/>
                </a:solidFill>
              </a:rPr>
              <a:t>Answer the questions: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What beach were you 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Did you like it?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What beach would you like to be 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What beach is better / worse?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8884049" cy="4015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9090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43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What is it?</vt:lpstr>
      <vt:lpstr>Dunes </vt:lpstr>
      <vt:lpstr>Rocks </vt:lpstr>
      <vt:lpstr>Black sand </vt:lpstr>
      <vt:lpstr>Pebbles </vt:lpstr>
      <vt:lpstr>White sand </vt:lpstr>
      <vt:lpstr>Shells </vt:lpstr>
      <vt:lpstr>Answer the questions: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Артем</dc:creator>
  <cp:lastModifiedBy>user</cp:lastModifiedBy>
  <cp:revision>12</cp:revision>
  <dcterms:created xsi:type="dcterms:W3CDTF">2015-09-21T15:12:20Z</dcterms:created>
  <dcterms:modified xsi:type="dcterms:W3CDTF">2017-05-30T07:04:58Z</dcterms:modified>
</cp:coreProperties>
</file>