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9" r:id="rId3"/>
    <p:sldId id="281" r:id="rId4"/>
    <p:sldId id="28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3" r:id="rId14"/>
    <p:sldId id="274" r:id="rId15"/>
    <p:sldId id="275" r:id="rId16"/>
    <p:sldId id="277" r:id="rId17"/>
    <p:sldId id="278" r:id="rId18"/>
    <p:sldId id="276" r:id="rId19"/>
    <p:sldId id="267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0" r:id="rId28"/>
    <p:sldId id="289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BALLOG UISESS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d2f0ora2gkri0g.cloudfront.net/bkpam2101594_globalproblems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834611" cy="3895794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11560" y="3861048"/>
            <a:ext cx="1944216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860032" y="2996952"/>
            <a:ext cx="2016224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Volcano eruption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s://i.ytimg.com/vi/PU-mcaBK6rc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240692" cy="4680520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3347864" y="692696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572000" y="692696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5076056" y="692696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5580112" y="620688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Flood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efdreams.com/data_images/dreams/flood/flood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336704" cy="5069363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355976" y="692696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Earthquake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www.nastroy.net/images/post/279284-1491843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7504" cy="4455656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3275856" y="620688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499992" y="620688"/>
            <a:ext cx="576064" cy="5040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Drought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www.wefornews.com/wp-content/uploads/2016/04/drou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77267" cy="4985792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139952" y="692696"/>
            <a:ext cx="1152128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Tornado 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yesofcorsa.com/wp-content/uploads/2017/03/Tornado-Desktop-Wallpaper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1276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Hurricane 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://www.newsread.in/wp-content/uploads/2016/07/Hurrican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96744" cy="4828352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3779912" y="692696"/>
            <a:ext cx="288032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283968" y="692696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4644008" y="692696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Tsunami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the-day-x.ru/wp-content/uploads/2015/09/tsun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7091696" cy="4680520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3491880" y="620688"/>
            <a:ext cx="57606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5292080" y="620688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Cyclone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taticx-tuner.zacks.com/images/articles/main/59/147567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8117263" cy="4032448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3635896" y="620688"/>
            <a:ext cx="576064" cy="57606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Avalanche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s://alpinist.biz/wp-content/uploads/2015/08/15923-1024x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14120" cy="4745063"/>
          </a:xfrm>
          <a:prstGeom prst="rect">
            <a:avLst/>
          </a:prstGeom>
          <a:noFill/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4932040" y="620688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Mudflow / Landslide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ytimg.com/vi/pTe0ZJXwmXU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3384376" cy="2538283"/>
          </a:xfrm>
          <a:prstGeom prst="rect">
            <a:avLst/>
          </a:prstGeom>
          <a:noFill/>
        </p:spPr>
      </p:pic>
      <p:pic>
        <p:nvPicPr>
          <p:cNvPr id="1028" name="Picture 4" descr="http://cod32.ru/wp-content/uploads/2016/06/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276872"/>
            <a:ext cx="5424537" cy="3048920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2771800" y="692696"/>
            <a:ext cx="216024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Natural Disasters! 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What words correspond the pictures? Make up sentences: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60848"/>
            <a:ext cx="2016224" cy="37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Supplies, distribute 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edia.gettyimages.com/photos/people-tidy-the-relief-supplies-after-a-tornado-hit-funing-city-on-picture-id542664900?s=612x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16824" cy="493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Tinned products 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en.bcdn.biz/Images/2017/10/11/0c79f8e9-f9a2-4ade-bea1-a1d560a59c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408712" cy="493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Survivors, injured people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cdn.cnn.com/cnnnext/dam/assets/160505124156-01-nairobi-rescue-0505-super-te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9837"/>
            <a:ext cx="9397380" cy="528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A cracked house/ building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im0-tub-ru.yandex.net/i?id=5bacbabcdd63221e057f44132e92fde4&amp;n=13&amp;ex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528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A collapsed bridge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media.npr.org/assets/img/2017/07/31/ap_070802042989_wide-c477ec45152142c72ef58abb0b8962d578de97d1.jpg?s=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172400" cy="4594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Buried (bury)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4cio.ru/storage/content/users/18599/burocrazia1576067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73994"/>
            <a:ext cx="6491139" cy="5484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avatars.yandex.net/get-music-content/38044/c96b3c08.a.2949384-1/m1000x10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120680" cy="6120680"/>
          </a:xfrm>
          <a:prstGeom prst="rect">
            <a:avLst/>
          </a:prstGeom>
          <a:noFill/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1763688" y="1628800"/>
            <a:ext cx="5328592" cy="10081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Drown, pull out of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https://storage.myseldon.com/news_pict_DB/DBEB9AA009CCD9BF1D0CFC6BEB6D1E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60332" cy="4706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Rescue, first aid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emergencies.com.sg/images/gallery/Comp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04720" cy="525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Natural disasters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Drought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Volcano eruption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Avalanche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Tornado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Landslide </a:t>
            </a:r>
            <a:r>
              <a:rPr lang="en-US" smtClean="0">
                <a:solidFill>
                  <a:schemeClr val="bg1"/>
                </a:solidFill>
              </a:rPr>
              <a:t>/ Mudflow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Earthquake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Cyclone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Tsunami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teemitimages.com/DQmbwwoA4HUdSjxhRcmnaTRucFPerJcZFwi1DsTivDsjwFz/IMG_20170703_152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444708" cy="63876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5148064" y="3284984"/>
            <a:ext cx="1512168" cy="3600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Generate, massive wave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tatic.deshaya.lk/assets/uploads/image_6617b79e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47" y="1556792"/>
            <a:ext cx="8800753" cy="4948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 passive!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 numCol="2"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People</a:t>
            </a:r>
          </a:p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Supplies</a:t>
            </a:r>
          </a:p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Tsunami</a:t>
            </a:r>
          </a:p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Bridges</a:t>
            </a:r>
          </a:p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Cars</a:t>
            </a:r>
          </a:p>
          <a:p>
            <a:pPr marL="514350" indent="-51435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Houses </a:t>
            </a:r>
          </a:p>
          <a:p>
            <a:pPr marL="514350" indent="-514350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514350" indent="-514350" algn="r">
              <a:buNone/>
            </a:pPr>
            <a:endParaRPr lang="en-US" sz="4000" dirty="0" smtClean="0"/>
          </a:p>
          <a:p>
            <a:pPr marL="514350" indent="-514350" algn="ctr">
              <a:buNone/>
            </a:pPr>
            <a:endParaRPr lang="en-US" sz="52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bury</a:t>
            </a: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 crack </a:t>
            </a: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rescue</a:t>
            </a: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 generate</a:t>
            </a: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 collapse</a:t>
            </a: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 pull out</a:t>
            </a:r>
          </a:p>
          <a:p>
            <a:pPr marL="514350" indent="-514350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send </a:t>
            </a:r>
            <a:endParaRPr lang="ru-RU" sz="5200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56490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be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high / low pressure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consequences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 decade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melt (v)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rich soil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cause (v)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 shield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ash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Watch and answer the questions: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Floods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can cause floods?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do they usually happen?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When was a great Mississippi flood?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were the consequences? (10? 56 000? 50?)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Is New Orleans above or below a sea level?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Droughts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causes droughts?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are the consequences?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how many years did the drought last in 1930s?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how many years can droughts last?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can people  go through it?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Volcano eruption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How many volcanoes are active on the Earth?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What is a Ring of Fire?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What causes volcano eruptions?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What is more dangerous than lava?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What is </a:t>
            </a:r>
            <a:r>
              <a:rPr lang="en-US" i="1" dirty="0" err="1" smtClean="0">
                <a:solidFill>
                  <a:srgbClr val="FFFF00"/>
                </a:solidFill>
              </a:rPr>
              <a:t>Kīlauea</a:t>
            </a:r>
            <a:r>
              <a:rPr lang="en-US" i="1" dirty="0" smtClean="0">
                <a:solidFill>
                  <a:srgbClr val="FFFF00"/>
                </a:solidFill>
              </a:rPr>
              <a:t>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What was one of the most famous eruptions?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Can volcanoes be useful?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Earthquake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how long did the earthquake in San Francisco (April, 1906) last?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many people died?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many people die every year because of Earthquakes?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a seismograph?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can we protect themselves?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293</Words>
  <Application>Microsoft Office PowerPoint</Application>
  <PresentationFormat>Экран (4:3)</PresentationFormat>
  <Paragraphs>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BALLOG UISESS</vt:lpstr>
      <vt:lpstr>Natural Disasters! </vt:lpstr>
      <vt:lpstr>Natural disasters </vt:lpstr>
      <vt:lpstr>Use passive! </vt:lpstr>
      <vt:lpstr>Слайд 5</vt:lpstr>
      <vt:lpstr>Watch and answer the questions: </vt:lpstr>
      <vt:lpstr>Droughts </vt:lpstr>
      <vt:lpstr>Volcano eruption </vt:lpstr>
      <vt:lpstr>Earthquake </vt:lpstr>
      <vt:lpstr>Volcano eruption </vt:lpstr>
      <vt:lpstr>Flood </vt:lpstr>
      <vt:lpstr>Earthquake  </vt:lpstr>
      <vt:lpstr>Drought  </vt:lpstr>
      <vt:lpstr>Tornado    </vt:lpstr>
      <vt:lpstr>Hurricane   </vt:lpstr>
      <vt:lpstr>Tsunami  </vt:lpstr>
      <vt:lpstr>Cyclone  </vt:lpstr>
      <vt:lpstr>Avalanche  </vt:lpstr>
      <vt:lpstr>Mudflow / Landslide</vt:lpstr>
      <vt:lpstr>What words correspond the pictures? Make up sentences: </vt:lpstr>
      <vt:lpstr>Supplies, distribute </vt:lpstr>
      <vt:lpstr>Tinned products </vt:lpstr>
      <vt:lpstr>Survivors, injured people</vt:lpstr>
      <vt:lpstr>A cracked house/ building</vt:lpstr>
      <vt:lpstr>A collapsed bridge</vt:lpstr>
      <vt:lpstr>Buried (bury)</vt:lpstr>
      <vt:lpstr>Слайд 27</vt:lpstr>
      <vt:lpstr>Drown, pull out of</vt:lpstr>
      <vt:lpstr>Rescue, first aid</vt:lpstr>
      <vt:lpstr>Слайд 30</vt:lpstr>
      <vt:lpstr>Generate, massive wave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Артем</dc:creator>
  <cp:lastModifiedBy>Артем</cp:lastModifiedBy>
  <cp:revision>26</cp:revision>
  <dcterms:created xsi:type="dcterms:W3CDTF">2015-09-21T15:12:20Z</dcterms:created>
  <dcterms:modified xsi:type="dcterms:W3CDTF">2020-03-05T09:21:24Z</dcterms:modified>
</cp:coreProperties>
</file>