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86" r:id="rId11"/>
    <p:sldId id="288" r:id="rId12"/>
    <p:sldId id="287" r:id="rId13"/>
    <p:sldId id="279" r:id="rId14"/>
    <p:sldId id="278" r:id="rId15"/>
    <p:sldId id="277" r:id="rId16"/>
    <p:sldId id="264" r:id="rId17"/>
    <p:sldId id="265" r:id="rId18"/>
    <p:sldId id="266" r:id="rId19"/>
    <p:sldId id="267" r:id="rId20"/>
    <p:sldId id="268" r:id="rId21"/>
    <p:sldId id="269" r:id="rId22"/>
    <p:sldId id="271" r:id="rId23"/>
    <p:sldId id="272" r:id="rId24"/>
    <p:sldId id="273" r:id="rId25"/>
    <p:sldId id="274" r:id="rId26"/>
    <p:sldId id="275" r:id="rId27"/>
    <p:sldId id="276" r:id="rId28"/>
    <p:sldId id="280" r:id="rId29"/>
    <p:sldId id="289" r:id="rId30"/>
    <p:sldId id="290" r:id="rId31"/>
    <p:sldId id="281" r:id="rId32"/>
    <p:sldId id="282" r:id="rId33"/>
    <p:sldId id="283" r:id="rId34"/>
    <p:sldId id="284" r:id="rId35"/>
    <p:sldId id="285" r:id="rId36"/>
    <p:sldId id="292" r:id="rId37"/>
    <p:sldId id="291" r:id="rId38"/>
    <p:sldId id="29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Name a type of dwellings</a:t>
            </a:r>
            <a:endParaRPr lang="ru-RU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7128792" cy="660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Barefoot, squirrels, overnight,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study week, register, exam, remove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mustn’t feed … here.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mustn‘t … things from the museum.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Guests must … at a hotel.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walk … in my room.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can stay … in my house.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mustn’t play computer games long during …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You mustn’t talk during … 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92888" cy="621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797668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s://kolovesi-shop.ru/image/olo%20Ilma/galochka(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564904"/>
            <a:ext cx="432625" cy="504056"/>
          </a:xfrm>
          <a:prstGeom prst="rect">
            <a:avLst/>
          </a:prstGeom>
          <a:noFill/>
        </p:spPr>
      </p:pic>
      <p:pic>
        <p:nvPicPr>
          <p:cNvPr id="7" name="Picture 4" descr="https://kolovesi-shop.ru/image/olo%20Ilma/galochka(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140968"/>
            <a:ext cx="432625" cy="504056"/>
          </a:xfrm>
          <a:prstGeom prst="rect">
            <a:avLst/>
          </a:prstGeom>
          <a:noFill/>
        </p:spPr>
      </p:pic>
      <p:pic>
        <p:nvPicPr>
          <p:cNvPr id="8" name="Picture 4" descr="https://kolovesi-shop.ru/image/olo%20Ilma/galochka(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789040"/>
            <a:ext cx="432625" cy="504056"/>
          </a:xfrm>
          <a:prstGeom prst="rect">
            <a:avLst/>
          </a:prstGeom>
          <a:noFill/>
        </p:spPr>
      </p:pic>
      <p:pic>
        <p:nvPicPr>
          <p:cNvPr id="9" name="Picture 4" descr="https://kolovesi-shop.ru/image/olo%20Ilma/galochka(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365104"/>
            <a:ext cx="432625" cy="504056"/>
          </a:xfrm>
          <a:prstGeom prst="rect">
            <a:avLst/>
          </a:prstGeom>
          <a:noFill/>
        </p:spPr>
      </p:pic>
      <p:pic>
        <p:nvPicPr>
          <p:cNvPr id="10" name="Picture 4" descr="https://kolovesi-shop.ru/image/olo%20Ilma/galochka(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941168"/>
            <a:ext cx="432625" cy="504056"/>
          </a:xfrm>
          <a:prstGeom prst="rect">
            <a:avLst/>
          </a:prstGeom>
          <a:noFill/>
        </p:spPr>
      </p:pic>
      <p:pic>
        <p:nvPicPr>
          <p:cNvPr id="11" name="Picture 4" descr="https://kolovesi-shop.ru/image/olo%20Ilma/galochka(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589240"/>
            <a:ext cx="432625" cy="504056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404664"/>
            <a:ext cx="623094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65103"/>
          </a:xfrm>
        </p:spPr>
        <p:txBody>
          <a:bodyPr>
            <a:normAutofit lnSpcReduction="10000"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Marcel’s</a:t>
            </a:r>
          </a:p>
          <a:p>
            <a:endParaRPr lang="en-US" sz="5400" dirty="0" smtClean="0">
              <a:solidFill>
                <a:schemeClr val="bg1"/>
              </a:solidFill>
            </a:endParaRPr>
          </a:p>
          <a:p>
            <a:r>
              <a:rPr lang="en-US" sz="5400" dirty="0" err="1" smtClean="0">
                <a:solidFill>
                  <a:schemeClr val="bg1"/>
                </a:solidFill>
              </a:rPr>
              <a:t>Castella</a:t>
            </a:r>
            <a:endParaRPr lang="en-US" sz="5400" dirty="0" smtClean="0">
              <a:solidFill>
                <a:schemeClr val="bg1"/>
              </a:solidFill>
            </a:endParaRPr>
          </a:p>
          <a:p>
            <a:endParaRPr lang="en-US" sz="5400" dirty="0" smtClean="0">
              <a:solidFill>
                <a:schemeClr val="bg1"/>
              </a:solidFill>
            </a:endParaRPr>
          </a:p>
          <a:p>
            <a:r>
              <a:rPr lang="en-US" sz="5400" dirty="0" smtClean="0">
                <a:solidFill>
                  <a:schemeClr val="bg1"/>
                </a:solidFill>
              </a:rPr>
              <a:t>Antonio’s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148064" y="1628800"/>
            <a:ext cx="316835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crowded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cheap and quiet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expensive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1628800"/>
            <a:ext cx="936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C000"/>
                </a:solidFill>
              </a:rPr>
              <a:t>is</a:t>
            </a:r>
            <a:endParaRPr lang="ru-RU" sz="4800" dirty="0">
              <a:solidFill>
                <a:srgbClr val="FFC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75856" y="2060848"/>
            <a:ext cx="72008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3419872" y="2132856"/>
            <a:ext cx="1728192" cy="324036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203848" y="2204864"/>
            <a:ext cx="1872208" cy="1728192"/>
          </a:xfrm>
          <a:prstGeom prst="straightConnector1">
            <a:avLst/>
          </a:prstGeom>
          <a:ln w="412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3635896" y="3501008"/>
            <a:ext cx="1512168" cy="2160240"/>
          </a:xfrm>
          <a:prstGeom prst="straightConnector1">
            <a:avLst/>
          </a:prstGeom>
          <a:ln w="412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FFFF00"/>
                </a:solidFill>
              </a:rPr>
              <a:t>Name a place in town</a:t>
            </a:r>
            <a:endParaRPr lang="ru-RU" sz="5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sports centre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0_46e9_7b8b641f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stadium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90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6375" y="1739106"/>
            <a:ext cx="6191250" cy="42481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restaurant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2120410268262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2514" y="1600200"/>
            <a:ext cx="631897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A hotel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31_5_1_Mal_t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8025" y="1600200"/>
            <a:ext cx="5667950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gallery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d7ad62ae47ad8a385527a8d5982796e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200" y="1600200"/>
            <a:ext cx="6037599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library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Graz_University-Library_reading-room-1024x76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gym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nagpur-gym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department store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nk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09209" y="1600200"/>
            <a:ext cx="6725581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theatre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og36_50_Page_1_Image_0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00808"/>
            <a:ext cx="5760640" cy="432451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swimming pool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wimmi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5361" y="1600200"/>
            <a:ext cx="6813278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Answer the teacher’s questions: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sz="5400" b="1" dirty="0" smtClean="0">
                <a:solidFill>
                  <a:schemeClr val="bg1"/>
                </a:solidFill>
              </a:rPr>
              <a:t>Where can you… ?</a:t>
            </a:r>
          </a:p>
          <a:p>
            <a:pPr marL="514350" indent="-51435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I can … in the …</a:t>
            </a:r>
          </a:p>
          <a:p>
            <a:pPr marL="514350" indent="-514350">
              <a:buNone/>
            </a:pPr>
            <a:r>
              <a:rPr lang="en-US" sz="5400" b="1" dirty="0" smtClean="0">
                <a:solidFill>
                  <a:schemeClr val="bg1"/>
                </a:solidFill>
              </a:rPr>
              <a:t>2. Where were you …?</a:t>
            </a:r>
          </a:p>
          <a:p>
            <a:pPr marL="514350" indent="-514350">
              <a:buNone/>
            </a:pPr>
            <a:r>
              <a:rPr lang="en-US" sz="5400" dirty="0" smtClean="0">
                <a:solidFill>
                  <a:srgbClr val="FFC000"/>
                </a:solidFill>
              </a:rPr>
              <a:t>I was in the … </a:t>
            </a:r>
            <a:endParaRPr lang="ru-RU" sz="5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FFFF00"/>
                </a:solidFill>
              </a:rPr>
              <a:t>Сравни два слова через прилагательное:</a:t>
            </a:r>
            <a:endParaRPr lang="ru-RU" i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A hotel / big / a tent</a:t>
            </a:r>
          </a:p>
          <a:p>
            <a:pPr>
              <a:buNone/>
            </a:pPr>
            <a:r>
              <a:rPr lang="en-US" sz="3600" dirty="0" smtClean="0">
                <a:solidFill>
                  <a:srgbClr val="FFC000"/>
                </a:solidFill>
              </a:rPr>
              <a:t>Model: </a:t>
            </a:r>
            <a:r>
              <a:rPr lang="en-US" sz="3600" i="1" dirty="0" smtClean="0">
                <a:solidFill>
                  <a:schemeClr val="bg1"/>
                </a:solidFill>
              </a:rPr>
              <a:t>A hotel </a:t>
            </a:r>
            <a:r>
              <a:rPr lang="en-US" sz="3600" b="1" i="1" dirty="0" smtClean="0">
                <a:solidFill>
                  <a:srgbClr val="FFC000"/>
                </a:solidFill>
              </a:rPr>
              <a:t>is</a:t>
            </a:r>
            <a:r>
              <a:rPr lang="en-US" sz="3600" i="1" dirty="0" smtClean="0">
                <a:solidFill>
                  <a:schemeClr val="bg1"/>
                </a:solidFill>
              </a:rPr>
              <a:t> bigg</a:t>
            </a:r>
            <a:r>
              <a:rPr lang="en-US" sz="3600" i="1" u="sng" dirty="0" smtClean="0">
                <a:solidFill>
                  <a:srgbClr val="FFC000"/>
                </a:solidFill>
              </a:rPr>
              <a:t>er</a:t>
            </a:r>
            <a:r>
              <a:rPr lang="en-US" sz="3600" i="1" dirty="0" smtClean="0">
                <a:solidFill>
                  <a:schemeClr val="bg1"/>
                </a:solidFill>
              </a:rPr>
              <a:t> </a:t>
            </a:r>
            <a:r>
              <a:rPr lang="en-US" sz="3600" b="1" i="1" dirty="0" smtClean="0">
                <a:solidFill>
                  <a:srgbClr val="FFC000"/>
                </a:solidFill>
              </a:rPr>
              <a:t>than</a:t>
            </a:r>
            <a:r>
              <a:rPr lang="en-US" sz="3600" i="1" dirty="0" smtClean="0">
                <a:solidFill>
                  <a:schemeClr val="bg1"/>
                </a:solidFill>
              </a:rPr>
              <a:t> a tent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A plane / fast / a car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Summer / good / autumn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My sister / young / me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January / cold / September</a:t>
            </a:r>
          </a:p>
          <a:p>
            <a:pPr marL="514350" indent="-514350">
              <a:buAutoNum type="arabicPeriod"/>
            </a:pPr>
            <a:r>
              <a:rPr lang="en-US" sz="3600" dirty="0" smtClean="0">
                <a:solidFill>
                  <a:schemeClr val="bg1"/>
                </a:solidFill>
              </a:rPr>
              <a:t>A restaurant / expensive/ a café 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Daniel </a:t>
            </a:r>
            <a:r>
              <a:rPr lang="en-US" b="1" u="sng" dirty="0" smtClean="0">
                <a:solidFill>
                  <a:srgbClr val="FFFF00"/>
                </a:solidFill>
              </a:rPr>
              <a:t>rents</a:t>
            </a:r>
            <a:r>
              <a:rPr lang="en-US" dirty="0" smtClean="0">
                <a:solidFill>
                  <a:srgbClr val="FFFF00"/>
                </a:solidFill>
              </a:rPr>
              <a:t> a room. What he can and can’t do?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/>
                <a:gridCol w="1512168"/>
                <a:gridCol w="13784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can’t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make noise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keep room tidy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friends … come round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bring food from a dining room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have snacks and soft drinks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Daniel </a:t>
            </a:r>
            <a:r>
              <a:rPr lang="en-US" b="1" u="sng" dirty="0" smtClean="0">
                <a:solidFill>
                  <a:srgbClr val="FFFF00"/>
                </a:solidFill>
              </a:rPr>
              <a:t>rents</a:t>
            </a:r>
            <a:r>
              <a:rPr lang="en-US" dirty="0" smtClean="0">
                <a:solidFill>
                  <a:srgbClr val="FFFF00"/>
                </a:solidFill>
              </a:rPr>
              <a:t> a room. What he can and can’t do?</a:t>
            </a:r>
            <a:endParaRPr lang="ru-RU" dirty="0">
              <a:solidFill>
                <a:srgbClr val="FFFF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8936"/>
                <a:gridCol w="1512168"/>
                <a:gridCol w="1378496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can’t</a:t>
                      </a:r>
                      <a:endParaRPr lang="ru-RU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make noise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keep room tidy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friends … come round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bring food from a dining room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/>
                        <a:t>have snacks and soft drinks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s://krovgrad.by/wp-content/uploads/2018/02/%D0%B8%D0%BA%D0%BE%D0%BD%D0%BA%D0%B0-%D0%B3%D0%B0%D0%BB%D0%BE%D1%87%D0%BA%D0%B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1916832"/>
            <a:ext cx="648072" cy="648072"/>
          </a:xfrm>
          <a:prstGeom prst="rect">
            <a:avLst/>
          </a:prstGeom>
          <a:noFill/>
        </p:spPr>
      </p:pic>
      <p:pic>
        <p:nvPicPr>
          <p:cNvPr id="4100" name="Picture 4" descr="https://krovgrad.by/wp-content/uploads/2018/02/%D0%B8%D0%BA%D0%BE%D0%BD%D0%BA%D0%B0-%D0%B3%D0%B0%D0%BB%D0%BE%D1%87%D0%BA%D0%B0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576064" cy="576064"/>
          </a:xfrm>
          <a:prstGeom prst="rect">
            <a:avLst/>
          </a:prstGeom>
          <a:noFill/>
        </p:spPr>
      </p:pic>
      <p:pic>
        <p:nvPicPr>
          <p:cNvPr id="4102" name="Picture 6" descr="https://krovgrad.by/wp-content/uploads/2018/02/%D0%B8%D0%BA%D0%BE%D0%BD%D0%BA%D0%B0-%D0%B3%D0%B0%D0%BB%D0%BE%D1%87%D0%BA%D0%B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212976"/>
            <a:ext cx="648072" cy="648072"/>
          </a:xfrm>
          <a:prstGeom prst="rect">
            <a:avLst/>
          </a:prstGeom>
          <a:noFill/>
        </p:spPr>
      </p:pic>
      <p:pic>
        <p:nvPicPr>
          <p:cNvPr id="7" name="Picture 6" descr="https://krovgrad.by/wp-content/uploads/2018/02/%D0%B8%D0%BA%D0%BE%D0%BD%D0%BA%D0%B0-%D0%B3%D0%B0%D0%BB%D0%BE%D1%87%D0%BA%D0%B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4149080"/>
            <a:ext cx="648072" cy="648072"/>
          </a:xfrm>
          <a:prstGeom prst="rect">
            <a:avLst/>
          </a:prstGeom>
          <a:noFill/>
        </p:spPr>
      </p:pic>
      <p:pic>
        <p:nvPicPr>
          <p:cNvPr id="8" name="Picture 6" descr="https://krovgrad.by/wp-content/uploads/2018/02/%D0%B8%D0%BA%D0%BE%D0%BD%D0%BA%D0%B0-%D0%B3%D0%B0%D0%BB%D0%BE%D1%87%D0%BA%D0%B0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5085184"/>
            <a:ext cx="648072" cy="648072"/>
          </a:xfrm>
          <a:prstGeom prst="rect">
            <a:avLst/>
          </a:prstGeom>
          <a:noFill/>
        </p:spPr>
      </p:pic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5796136" y="1412776"/>
            <a:ext cx="2880320" cy="4824536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cottage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f41a39a863124f389f2e076c530df0f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7"/>
            <a:ext cx="7056784" cy="626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845424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Группа 15"/>
          <p:cNvGrpSpPr/>
          <p:nvPr/>
        </p:nvGrpSpPr>
        <p:grpSpPr>
          <a:xfrm>
            <a:off x="2843808" y="2996952"/>
            <a:ext cx="4608512" cy="576064"/>
            <a:chOff x="2843808" y="2996952"/>
            <a:chExt cx="4608512" cy="576064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Управляющая кнопка: справка 14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5580112" y="3573016"/>
            <a:ext cx="1584176" cy="423664"/>
            <a:chOff x="2843808" y="2996952"/>
            <a:chExt cx="4608512" cy="576064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Управляющая кнопка: справка 18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7928248" y="3645024"/>
            <a:ext cx="748208" cy="360040"/>
            <a:chOff x="2843808" y="2996952"/>
            <a:chExt cx="4608512" cy="576064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Управляющая кнопка: справка 21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6300192" y="4077072"/>
            <a:ext cx="720080" cy="432048"/>
            <a:chOff x="2843808" y="2996952"/>
            <a:chExt cx="4608512" cy="5760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Управляющая кнопка: справка 24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716016" y="4581128"/>
            <a:ext cx="864096" cy="423664"/>
            <a:chOff x="2843808" y="2996952"/>
            <a:chExt cx="4608512" cy="576064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Управляющая кнопка: справка 27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7092280" y="4653136"/>
            <a:ext cx="1440160" cy="360040"/>
            <a:chOff x="2843808" y="2996952"/>
            <a:chExt cx="4608512" cy="576064"/>
          </a:xfrm>
        </p:grpSpPr>
        <p:sp>
          <p:nvSpPr>
            <p:cNvPr id="30" name="Прямоугольник 29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Управляющая кнопка: справка 30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915816" y="5157192"/>
            <a:ext cx="2808312" cy="504056"/>
            <a:chOff x="2843808" y="2996952"/>
            <a:chExt cx="4608512" cy="576064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Управляющая кнопка: справка 33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39552" y="620688"/>
            <a:ext cx="7920880" cy="1440160"/>
            <a:chOff x="2843808" y="2996952"/>
            <a:chExt cx="4608512" cy="576064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Управляющая кнопка: справка 36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7544" y="1988840"/>
            <a:ext cx="1944216" cy="3672408"/>
            <a:chOff x="2843808" y="2996952"/>
            <a:chExt cx="4608512" cy="576064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Управляющая кнопка: справка 39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It has … floors / shops / offices / restaurants …</a:t>
            </a:r>
          </a:p>
          <a:p>
            <a:r>
              <a:rPr lang="en-US" sz="6000" dirty="0" smtClean="0">
                <a:solidFill>
                  <a:schemeClr val="bg1"/>
                </a:solidFill>
              </a:rPr>
              <a:t>There is / are … in … 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068960"/>
            <a:ext cx="785351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3347864" y="3212976"/>
            <a:ext cx="1584176" cy="504056"/>
            <a:chOff x="2843808" y="2996952"/>
            <a:chExt cx="4608512" cy="57606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Управляющая кнопка: справка 6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755576" y="3645024"/>
            <a:ext cx="3168352" cy="504056"/>
            <a:chOff x="2843808" y="2996952"/>
            <a:chExt cx="4608512" cy="576064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Управляющая кнопка: справка 9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7596336" y="3789040"/>
            <a:ext cx="1008112" cy="360040"/>
            <a:chOff x="2843808" y="2996952"/>
            <a:chExt cx="4608512" cy="576064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Управляющая кнопка: справка 12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539552" y="4221088"/>
            <a:ext cx="1080120" cy="360040"/>
            <a:chOff x="2843808" y="2996952"/>
            <a:chExt cx="4608512" cy="576064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843808" y="2996952"/>
              <a:ext cx="4608512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Управляющая кнопка: справка 15">
              <a:hlinkClick r:id="" action="ppaction://noaction" highlightClick="1"/>
            </p:cNvPr>
            <p:cNvSpPr/>
            <p:nvPr/>
          </p:nvSpPr>
          <p:spPr>
            <a:xfrm>
              <a:off x="4716016" y="3068960"/>
              <a:ext cx="1008112" cy="432048"/>
            </a:xfrm>
            <a:prstGeom prst="actionButtonHelp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548680"/>
            <a:ext cx="771217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Answer the questions: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What’s the play?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When is it?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many seats are needed?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much do they cost?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How did he pay?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What’ his name?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/>
                </a:solidFill>
              </a:rPr>
              <a:t>When can he collect the tickets?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5"/>
            <a:ext cx="7200800" cy="545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5"/>
            <a:ext cx="7200800" cy="545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множение 4"/>
          <p:cNvSpPr/>
          <p:nvPr/>
        </p:nvSpPr>
        <p:spPr>
          <a:xfrm>
            <a:off x="3779912" y="2420888"/>
            <a:ext cx="432048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множение 5"/>
          <p:cNvSpPr/>
          <p:nvPr/>
        </p:nvSpPr>
        <p:spPr>
          <a:xfrm>
            <a:off x="3779912" y="5085184"/>
            <a:ext cx="432048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множение 6"/>
          <p:cNvSpPr/>
          <p:nvPr/>
        </p:nvSpPr>
        <p:spPr>
          <a:xfrm>
            <a:off x="7380312" y="2780928"/>
            <a:ext cx="432048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7380312" y="5517232"/>
            <a:ext cx="432048" cy="360040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справка 8">
            <a:hlinkClick r:id="" action="ppaction://noaction" highlightClick="1"/>
          </p:cNvPr>
          <p:cNvSpPr/>
          <p:nvPr/>
        </p:nvSpPr>
        <p:spPr>
          <a:xfrm>
            <a:off x="827584" y="692696"/>
            <a:ext cx="7056784" cy="54006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6624736" cy="5897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block of flats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Flats-in-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772816"/>
            <a:ext cx="5688632" cy="386827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University halls of residence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ageHandler.ash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958181"/>
            <a:ext cx="6096000" cy="3810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house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slide-1-7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tent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Tent-fixed-with-ropes-and-having-a-waving-flag-on-top-11519-larg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4680520" cy="44386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mountain cabin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640x480_norvezhskoe-le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palace 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4" name="Содержимое 3" descr="img13606510959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902" y="1600200"/>
            <a:ext cx="8028196" cy="452596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326</Words>
  <Application>Microsoft Office PowerPoint</Application>
  <PresentationFormat>Экран (4:3)</PresentationFormat>
  <Paragraphs>82</Paragraphs>
  <Slides>38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Name a type of dwellings</vt:lpstr>
      <vt:lpstr>A hotel </vt:lpstr>
      <vt:lpstr>A cottage </vt:lpstr>
      <vt:lpstr>A block of flats</vt:lpstr>
      <vt:lpstr>University halls of residence </vt:lpstr>
      <vt:lpstr>A house</vt:lpstr>
      <vt:lpstr>A tent </vt:lpstr>
      <vt:lpstr>A mountain cabin </vt:lpstr>
      <vt:lpstr>A palace </vt:lpstr>
      <vt:lpstr>Слайд 10</vt:lpstr>
      <vt:lpstr>Barefoot, squirrels, overnight,  study week, register, exam, remove</vt:lpstr>
      <vt:lpstr>Слайд 12</vt:lpstr>
      <vt:lpstr>Слайд 13</vt:lpstr>
      <vt:lpstr>Слайд 14</vt:lpstr>
      <vt:lpstr>Слайд 15</vt:lpstr>
      <vt:lpstr>Name a place in town</vt:lpstr>
      <vt:lpstr>A sports centre </vt:lpstr>
      <vt:lpstr>A stadium </vt:lpstr>
      <vt:lpstr>A restaurant </vt:lpstr>
      <vt:lpstr>A gallery </vt:lpstr>
      <vt:lpstr>A library </vt:lpstr>
      <vt:lpstr>A gym </vt:lpstr>
      <vt:lpstr>A department store </vt:lpstr>
      <vt:lpstr>A theatre </vt:lpstr>
      <vt:lpstr>A swimming pool </vt:lpstr>
      <vt:lpstr>Answer the teacher’s questions:</vt:lpstr>
      <vt:lpstr>Сравни два слова через прилагательное:</vt:lpstr>
      <vt:lpstr>Daniel rents a room. What he can and can’t do?</vt:lpstr>
      <vt:lpstr>Daniel rents a room. What he can and can’t do?</vt:lpstr>
      <vt:lpstr>Слайд 30</vt:lpstr>
      <vt:lpstr>Слайд 31</vt:lpstr>
      <vt:lpstr>Слайд 32</vt:lpstr>
      <vt:lpstr>Слайд 33</vt:lpstr>
      <vt:lpstr>Слайд 34</vt:lpstr>
      <vt:lpstr>Answer the questions:</vt:lpstr>
      <vt:lpstr>Слайд 36</vt:lpstr>
      <vt:lpstr>Слайд 37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a type of dwellings</dc:title>
  <dc:creator>Артем</dc:creator>
  <cp:lastModifiedBy>Артем</cp:lastModifiedBy>
  <cp:revision>19</cp:revision>
  <dcterms:created xsi:type="dcterms:W3CDTF">2015-04-19T07:09:22Z</dcterms:created>
  <dcterms:modified xsi:type="dcterms:W3CDTF">2019-03-30T12:05:16Z</dcterms:modified>
</cp:coreProperties>
</file>