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My family!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7" y="1891506"/>
            <a:ext cx="7134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Read the words!</a:t>
            </a:r>
            <a:endParaRPr lang="ru-RU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Comic Sans MS" pitchFamily="66" charset="0"/>
              </a:rPr>
              <a:t>Green</a:t>
            </a:r>
          </a:p>
          <a:p>
            <a:pPr algn="ctr">
              <a:buNone/>
            </a:pPr>
            <a:r>
              <a:rPr lang="en-US" sz="5400" dirty="0" smtClean="0">
                <a:latin typeface="Comic Sans MS" pitchFamily="66" charset="0"/>
              </a:rPr>
              <a:t>Y</a:t>
            </a:r>
            <a:r>
              <a:rPr lang="en-US" sz="5400" dirty="0" smtClean="0">
                <a:latin typeface="Comic Sans MS" pitchFamily="66" charset="0"/>
              </a:rPr>
              <a:t>ellow</a:t>
            </a:r>
          </a:p>
          <a:p>
            <a:pPr algn="ctr">
              <a:buNone/>
            </a:pPr>
            <a:r>
              <a:rPr lang="en-US" sz="5400" dirty="0" smtClean="0">
                <a:latin typeface="Comic Sans MS" pitchFamily="66" charset="0"/>
              </a:rPr>
              <a:t>Red</a:t>
            </a:r>
          </a:p>
          <a:p>
            <a:pPr algn="ctr">
              <a:buNone/>
            </a:pPr>
            <a:r>
              <a:rPr lang="en-US" sz="5400" dirty="0" smtClean="0">
                <a:latin typeface="Comic Sans MS" pitchFamily="66" charset="0"/>
              </a:rPr>
              <a:t>White</a:t>
            </a:r>
          </a:p>
          <a:p>
            <a:pPr algn="ctr">
              <a:buNone/>
            </a:pPr>
            <a:r>
              <a:rPr lang="en-US" sz="5400" dirty="0" smtClean="0">
                <a:latin typeface="Comic Sans MS" pitchFamily="66" charset="0"/>
              </a:rPr>
              <a:t>Blue 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Who’s this?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352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90801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Who’s this?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937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167980" cy="25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Who’s this?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0463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2089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Who’s this?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14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28532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Who’s this?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335209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061250" cy="126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Who’s this?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72323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1433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997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Sister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Grandma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Brother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Daddy</a:t>
            </a:r>
          </a:p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Comic Sans MS" pitchFamily="66" charset="0"/>
              </a:rPr>
              <a:t>Gradpa</a:t>
            </a:r>
            <a:endParaRPr lang="en-US" sz="4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Mummy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368275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latin typeface="Comic Sans MS" pitchFamily="66" charset="0"/>
              </a:rPr>
              <a:t>DRE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6000" b="1" dirty="0" smtClean="0">
                <a:latin typeface="Comic Sans MS" pitchFamily="66" charset="0"/>
              </a:rPr>
              <a:t>LYEOWL</a:t>
            </a:r>
          </a:p>
          <a:p>
            <a:pPr>
              <a:buNone/>
            </a:pPr>
            <a:r>
              <a:rPr lang="en-US" sz="6000" b="1" dirty="0" smtClean="0">
                <a:latin typeface="Comic Sans MS" pitchFamily="66" charset="0"/>
              </a:rPr>
              <a:t>LBEU</a:t>
            </a:r>
          </a:p>
          <a:p>
            <a:pPr>
              <a:buNone/>
            </a:pPr>
            <a:r>
              <a:rPr lang="en-US" sz="6000" b="1" dirty="0" smtClean="0">
                <a:latin typeface="Comic Sans MS" pitchFamily="66" charset="0"/>
              </a:rPr>
              <a:t>NRGEE</a:t>
            </a:r>
          </a:p>
          <a:p>
            <a:pPr>
              <a:buNone/>
            </a:pPr>
            <a:r>
              <a:rPr lang="en-US" sz="6000" b="1" dirty="0" smtClean="0">
                <a:latin typeface="Comic Sans MS" pitchFamily="66" charset="0"/>
              </a:rPr>
              <a:t>THIEW</a:t>
            </a:r>
            <a:endParaRPr lang="ru-RU" sz="6000" b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76672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628800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YELLOW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70892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  <a:latin typeface="Comic Sans MS" pitchFamily="66" charset="0"/>
              </a:rPr>
              <a:t>BLUE</a:t>
            </a:r>
            <a:endParaRPr lang="ru-RU" sz="6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933056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Comic Sans MS" pitchFamily="66" charset="0"/>
              </a:rPr>
              <a:t>GREEN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5157192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mic Sans MS" pitchFamily="66" charset="0"/>
              </a:rPr>
              <a:t>WHITE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My family!</vt:lpstr>
      <vt:lpstr>Who’s this? </vt:lpstr>
      <vt:lpstr>Who’s this? </vt:lpstr>
      <vt:lpstr>Who’s this? </vt:lpstr>
      <vt:lpstr>Who’s this? </vt:lpstr>
      <vt:lpstr>Who’s this? </vt:lpstr>
      <vt:lpstr>Who’s this? </vt:lpstr>
      <vt:lpstr>Слайд 8</vt:lpstr>
      <vt:lpstr>Слайд 9</vt:lpstr>
      <vt:lpstr>Read the words!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19</cp:revision>
  <dcterms:created xsi:type="dcterms:W3CDTF">2015-09-21T15:12:20Z</dcterms:created>
  <dcterms:modified xsi:type="dcterms:W3CDTF">2017-10-18T10:38:20Z</dcterms:modified>
</cp:coreProperties>
</file>