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5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h3.ggpht.com/1NhsQOV2b8GnWOk6n07c-A6NbVwx_MxzNEGIxRFjXH5MxmCFAI5rakkU8QW2pRTMYW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3.infourok.ru/uploads/ex/107c/00037f63-27eda67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619672" y="476672"/>
            <a:ext cx="6120680" cy="10081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cf.ppt-online.org/files/slide/t/tnQfY4XNAjr0aKZyu31IFwg6vqcTVSsM8il75H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84" y="172205"/>
            <a:ext cx="8926016" cy="6685795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619672" y="476672"/>
            <a:ext cx="6120680" cy="10081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do people feel when …?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Take an exam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Have a party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Enter a contest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Get an award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Let off fireworks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Make a wish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See a black cat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7724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7069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p. 16 ex. 1,2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Match the pictures and phrases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What are people doing?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How do they feel?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What do people usually do on this day?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How do you usually feel on this holiday?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Name the picture and make up sentences: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People usually … on … 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Throw streamers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jmu.edu/_images/news/2017/09/Photo%20of%20the%20Month-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35568" cy="489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Sing carols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tatic-ssl.businessinsider.com/image/5a3bf8acb0bcd58c028b6812-1503/gettyimages-157746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970130" cy="447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Pull crackers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www.thetimes.co.uk/imageserver/image/methode%2Fsundaytimes%2Fprodmigration%2Fweb%2Fbin%2Fbf06f624-33c4-492d-afb6-4025322b1d1f.jpg?crop=1024%2C683%2C0%2C0&amp;resize=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869835" cy="524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Have a party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www.bbzlimo.com/wp-content/uploads/2016/04/limo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77200" cy="53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Dress up / wear masks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www.partysuperstores.co.uk/img/pss/home_cats_mas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184576" cy="2448273"/>
          </a:xfrm>
          <a:prstGeom prst="rect">
            <a:avLst/>
          </a:prstGeom>
          <a:noFill/>
        </p:spPr>
      </p:pic>
      <p:pic>
        <p:nvPicPr>
          <p:cNvPr id="22532" name="Picture 4" descr="http://2.bp.blogspot.com/-jNvTn47gf5g/VWK82oEXNsI/AAAAAAAAAD8/TUbKO0c60VI/s1600/hv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5774953" cy="351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Blow out candles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chef.bbci.co.uk/images/ic/1200x675/p033cq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10059" cy="478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98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p. 16 ex. 1,2</vt:lpstr>
      <vt:lpstr>Name the picture and make up sentences:</vt:lpstr>
      <vt:lpstr>Throw streamers</vt:lpstr>
      <vt:lpstr>Sing carols</vt:lpstr>
      <vt:lpstr>Pull crackers</vt:lpstr>
      <vt:lpstr>Have a party</vt:lpstr>
      <vt:lpstr>Dress up / wear masks</vt:lpstr>
      <vt:lpstr>Blow out candles</vt:lpstr>
      <vt:lpstr>Слайд 10</vt:lpstr>
      <vt:lpstr>Слайд 11</vt:lpstr>
      <vt:lpstr>How do people feel when …?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Артем</cp:lastModifiedBy>
  <cp:revision>25</cp:revision>
  <dcterms:created xsi:type="dcterms:W3CDTF">2015-09-21T15:12:20Z</dcterms:created>
  <dcterms:modified xsi:type="dcterms:W3CDTF">2018-09-25T15:43:45Z</dcterms:modified>
</cp:coreProperties>
</file>