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4" r:id="rId3"/>
    <p:sldId id="263" r:id="rId4"/>
    <p:sldId id="288" r:id="rId5"/>
    <p:sldId id="289" r:id="rId6"/>
    <p:sldId id="290" r:id="rId7"/>
    <p:sldId id="256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9" r:id="rId18"/>
    <p:sldId id="310" r:id="rId19"/>
    <p:sldId id="272" r:id="rId20"/>
    <p:sldId id="273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3" r:id="rId30"/>
    <p:sldId id="305" r:id="rId31"/>
    <p:sldId id="294" r:id="rId32"/>
    <p:sldId id="292" r:id="rId33"/>
    <p:sldId id="307" r:id="rId34"/>
    <p:sldId id="306" r:id="rId35"/>
    <p:sldId id="308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6BDF-BA18-494C-89D4-E865C2DE25CA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289B-68EC-4F73-86A7-5ADEF3BC9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DEA8-2E49-408A-A32D-72E72E655E56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3EDF-CDBC-4C60-A520-31AF33DF7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9611-2169-4548-9621-34A3BFA8D63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AE60-CD77-416D-BA22-EBCE9A8F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AB8E-BAF6-4595-BE80-67E4B659E3B0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513D-E40A-4D7E-B1F5-E4BD9E10A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20B0-5A41-4385-B9CD-E67BD055E212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2910-2131-41B6-93C8-F4CE3518B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2084-59A8-4FCD-B26F-BC0C0C5CEC18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81B9-1FEE-4922-A068-3E718ADDA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5EF1-0EEE-4140-A805-B258634FDCA9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A74A-802A-4339-9486-01ABC4204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8E2E-41B4-40F9-99BE-06E4E478C385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5807-3958-4D79-B86C-472E9CDA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6899-81FE-4FA7-9E62-1EC8BB23E2F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C952-23E3-4AB1-B822-0AB21D08B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6DF6-CCC9-4978-BD69-FED859E0C3C2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0C19-04DA-471A-8606-4FFD19865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1BDD-A2D2-485F-B2E0-1C5C77CA2423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0F95-EAF3-4001-816C-37A6161C1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83DD1-90CC-4207-9698-0B50CC6972CB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37F9A-D8C2-4E66-8973-857283F7B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What does it mean?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mother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father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brother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sister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grandmother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grandfather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family</a:t>
            </a:r>
            <a:endParaRPr lang="ru-RU" sz="36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 daughter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Sweet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1_1157350158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8575" y="1600200"/>
            <a:ext cx="40068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Clever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epositphotos_4382402-Clever-owl-with-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4370387" cy="4371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Friendly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916113"/>
            <a:ext cx="2279650" cy="3140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Noisy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IAgB6ec3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773238"/>
            <a:ext cx="4943475" cy="3756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Funny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773238"/>
            <a:ext cx="4745038" cy="3786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Naughty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lieschil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357313"/>
            <a:ext cx="3587750" cy="430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Caring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 (2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44675"/>
            <a:ext cx="5046663" cy="3498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Find the mistakes!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He clever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He </a:t>
            </a:r>
            <a:r>
              <a:rPr lang="en-US" sz="4400" b="1" u="sng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 clever.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She’s name Mary.</a:t>
            </a:r>
          </a:p>
          <a:p>
            <a:r>
              <a:rPr lang="en-US" sz="4400" b="1" u="sng" dirty="0" smtClean="0">
                <a:solidFill>
                  <a:schemeClr val="bg1"/>
                </a:solidFill>
              </a:rPr>
              <a:t>Her</a:t>
            </a:r>
            <a:r>
              <a:rPr lang="en-US" sz="4400" dirty="0" smtClean="0">
                <a:solidFill>
                  <a:schemeClr val="bg1"/>
                </a:solidFill>
              </a:rPr>
              <a:t> name </a:t>
            </a:r>
            <a:r>
              <a:rPr lang="en-US" sz="4400" b="1" u="sng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 Mary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He office worker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He </a:t>
            </a:r>
            <a:r>
              <a:rPr lang="en-US" sz="4400" b="1" u="sng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b="1" u="sng" dirty="0" smtClean="0">
                <a:solidFill>
                  <a:schemeClr val="bg1"/>
                </a:solidFill>
              </a:rPr>
              <a:t>an</a:t>
            </a:r>
            <a:r>
              <a:rPr lang="en-US" sz="4400" dirty="0" smtClean="0">
                <a:solidFill>
                  <a:schemeClr val="bg1"/>
                </a:solidFill>
              </a:rPr>
              <a:t> office worker.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Find the mistakes!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525963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She can speaking.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She can </a:t>
            </a:r>
            <a:r>
              <a:rPr lang="en-US" sz="4000" b="1" u="sng" dirty="0" smtClean="0">
                <a:solidFill>
                  <a:schemeClr val="bg1"/>
                </a:solidFill>
              </a:rPr>
              <a:t>speak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He can make soup and very friendly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He can make soup and </a:t>
            </a:r>
            <a:r>
              <a:rPr lang="en-US" sz="4000" b="1" u="sng" dirty="0" smtClean="0">
                <a:solidFill>
                  <a:schemeClr val="bg1"/>
                </a:solidFill>
              </a:rPr>
              <a:t>he is </a:t>
            </a:r>
            <a:r>
              <a:rPr lang="en-US" sz="4000" dirty="0" smtClean="0">
                <a:solidFill>
                  <a:schemeClr val="bg1"/>
                </a:solidFill>
              </a:rPr>
              <a:t>very friendly.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He is 35 </a:t>
            </a:r>
            <a:r>
              <a:rPr lang="en-US" sz="4000" dirty="0" smtClean="0">
                <a:solidFill>
                  <a:schemeClr val="bg1"/>
                </a:solidFill>
              </a:rPr>
              <a:t>old and </a:t>
            </a:r>
            <a:r>
              <a:rPr lang="en-US" sz="4000" dirty="0" smtClean="0">
                <a:solidFill>
                  <a:schemeClr val="bg1"/>
                </a:solidFill>
              </a:rPr>
              <a:t>a director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He is 35 (</a:t>
            </a:r>
            <a:r>
              <a:rPr lang="en-US" sz="4000" b="1" u="sng" dirty="0" smtClean="0">
                <a:solidFill>
                  <a:schemeClr val="bg1"/>
                </a:solidFill>
              </a:rPr>
              <a:t>years old) </a:t>
            </a:r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b="1" u="sng" dirty="0" smtClean="0">
                <a:solidFill>
                  <a:schemeClr val="bg1"/>
                </a:solidFill>
              </a:rPr>
              <a:t>he is </a:t>
            </a:r>
            <a:r>
              <a:rPr lang="en-US" sz="4000" dirty="0" smtClean="0">
                <a:solidFill>
                  <a:schemeClr val="bg1"/>
                </a:solidFill>
              </a:rPr>
              <a:t>a director. 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Kind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7411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What does it mean?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mother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father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brother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sister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A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grandmother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grandfather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family</a:t>
            </a:r>
            <a:endParaRPr lang="ru-RU" sz="4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A daughter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907704" y="1844824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547664" y="2780928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1907704" y="3645024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2339752" y="5301208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6516216" y="1772816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6372200" y="2636912"/>
            <a:ext cx="14401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6660232" y="2708920"/>
            <a:ext cx="432048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5652120" y="3573016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5724128" y="4437112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6300192" y="4365104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Sweet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8435" name="Содержимое 3" descr="img1_1157350158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8575" y="1600200"/>
            <a:ext cx="40068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Cool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9459" name="Содержимое 3" descr="1428908032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916113"/>
            <a:ext cx="4935537" cy="3689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Clever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483" name="Содержимое 3" descr="depositphotos_4382402-Clever-owl-with-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4370387" cy="4371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Friendly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1507" name="Содержимое 3" descr="i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916113"/>
            <a:ext cx="2279650" cy="3140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Noisy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2531" name="Содержимое 3" descr="pIAgB6ec3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773238"/>
            <a:ext cx="4943475" cy="3756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Funny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3555" name="Содержимое 3" descr="i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773238"/>
            <a:ext cx="4745038" cy="3786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Naughty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4579" name="Содержимое 3" descr="lieschil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357313"/>
            <a:ext cx="3587750" cy="430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Caring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5603" name="Содержимое 3" descr="i (2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44675"/>
            <a:ext cx="5046663" cy="3498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Answer the questions: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What is your mother like?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What is your father like?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What is your brother like?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What are your friends like?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What are you like?</a:t>
            </a:r>
            <a:endParaRPr 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52513"/>
            <a:ext cx="7215187" cy="413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mother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father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grandmother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grandfather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mother and a father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grandmother and a grandfather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Mum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Grandma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Dad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Grandpa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Parents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Grandparents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1.bp.blogspot.com/-sKgbIeOw9uk/ULqitqOWzYI/AAAAAAAABf8/U8yNvuN4nkc/s1600/Screen+shot+2012-12-01+at+7.25.56+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7920880" cy="609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https://storage.googleapis.com/stateless-eng911-ru/2016/09/mestoimeniya-v-angliyskom-yazike-tabl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561262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6600" y="1773238"/>
            <a:ext cx="935038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3663" y="2492375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3213100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475" y="3860800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25" y="4581525"/>
            <a:ext cx="936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5300663"/>
            <a:ext cx="12239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its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we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his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him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her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That’s Mike and that’s  _______ sister.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Peter ‘s got a sister.  ______  name is Lucy.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______ are twins. Our eyes are the same.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Look at the cat!  ____ ears are so funny!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This is Ben’s book. Give it to _______!</a:t>
            </a:r>
            <a:endParaRPr lang="ru-RU" sz="36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1674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568952" cy="64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Materials 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Glass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Stone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Marble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Brick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Wood </a:t>
            </a:r>
            <a:endParaRPr 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Stone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1747" name="Содержимое 3" descr="Akmenys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973263"/>
            <a:ext cx="5715000" cy="3781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Marble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2771" name="Содержимое 3" descr="i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349500"/>
            <a:ext cx="3498850" cy="3498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Wood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3795" name="Содержимое 3" descr="i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89138"/>
            <a:ext cx="6353175" cy="3570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Match 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Make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Watch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Take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Play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Play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computer games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a toy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the stars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puzzles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a photo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>
              <a:solidFill>
                <a:srgbClr val="FFC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8175" y="1989138"/>
            <a:ext cx="2519363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95513" y="2781300"/>
            <a:ext cx="2305050" cy="863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63713" y="3429000"/>
            <a:ext cx="2736850" cy="1584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19250" y="2060575"/>
            <a:ext cx="2881313" cy="288131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2275" y="4221163"/>
            <a:ext cx="2735263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Glass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34819" name="Содержимое 3" descr="стек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Brick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5843" name="Содержимое 3" descr="i (2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844675"/>
            <a:ext cx="5483225" cy="3643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… is made of …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A house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A tower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A floor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A window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Furniture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A vase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A bridge </a:t>
            </a:r>
            <a:endParaRPr 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smtClean="0"/>
              <a:t>Shakira’s facts</a:t>
            </a:r>
            <a:endParaRPr lang="ru-RU" sz="8000" smtClean="0"/>
          </a:p>
        </p:txBody>
      </p:sp>
      <p:sp>
        <p:nvSpPr>
          <p:cNvPr id="37891" name="Объект 2"/>
          <p:cNvSpPr>
            <a:spLocks noGrp="1"/>
          </p:cNvSpPr>
          <p:nvPr>
            <p:ph sz="half" idx="1"/>
          </p:nvPr>
        </p:nvSpPr>
        <p:spPr>
          <a:xfrm>
            <a:off x="611188" y="1524000"/>
            <a:ext cx="3384550" cy="4664075"/>
          </a:xfrm>
        </p:spPr>
        <p:txBody>
          <a:bodyPr/>
          <a:lstStyle/>
          <a:p>
            <a:r>
              <a:rPr lang="en-US" sz="4000" smtClean="0">
                <a:solidFill>
                  <a:srgbClr val="FFFF00"/>
                </a:solidFill>
              </a:rPr>
              <a:t>Full name:</a:t>
            </a:r>
          </a:p>
          <a:p>
            <a:r>
              <a:rPr lang="en-US" sz="4000" smtClean="0">
                <a:solidFill>
                  <a:srgbClr val="FFFF00"/>
                </a:solidFill>
              </a:rPr>
              <a:t>Is from:</a:t>
            </a:r>
          </a:p>
          <a:p>
            <a:r>
              <a:rPr lang="en-US" sz="4000" smtClean="0">
                <a:solidFill>
                  <a:srgbClr val="FFFF00"/>
                </a:solidFill>
              </a:rPr>
              <a:t>Date of birth:</a:t>
            </a:r>
          </a:p>
          <a:p>
            <a:r>
              <a:rPr lang="en-US" sz="4000" smtClean="0">
                <a:solidFill>
                  <a:srgbClr val="FFFF00"/>
                </a:solidFill>
              </a:rPr>
              <a:t>Family:</a:t>
            </a:r>
          </a:p>
          <a:p>
            <a:r>
              <a:rPr lang="en-US" sz="4000" smtClean="0">
                <a:solidFill>
                  <a:srgbClr val="FFFF00"/>
                </a:solidFill>
              </a:rPr>
              <a:t>Hobbies:</a:t>
            </a:r>
          </a:p>
          <a:p>
            <a:r>
              <a:rPr lang="en-US" sz="4000" smtClean="0">
                <a:solidFill>
                  <a:srgbClr val="FFFF00"/>
                </a:solidFill>
              </a:rPr>
              <a:t>She can: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175" y="1524000"/>
            <a:ext cx="4867275" cy="466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Shakira Isabel </a:t>
            </a:r>
            <a:r>
              <a:rPr lang="en-US" dirty="0" err="1" smtClean="0">
                <a:solidFill>
                  <a:schemeClr val="bg1"/>
                </a:solidFill>
              </a:rPr>
              <a:t>Mebarak</a:t>
            </a:r>
            <a:r>
              <a:rPr lang="en-US" dirty="0" smtClean="0">
                <a:solidFill>
                  <a:schemeClr val="bg1"/>
                </a:solidFill>
              </a:rPr>
              <a:t> Ripoll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Barranquilla, Colombia, South</a:t>
            </a:r>
          </a:p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America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February 1977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Four brothers and four sisters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Painting and listening to jazz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Speak five languages, dance and sing</a:t>
            </a:r>
          </a:p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476250"/>
            <a:ext cx="7962900" cy="6192838"/>
          </a:xfrm>
        </p:spPr>
        <p:txBody>
          <a:bodyPr rtlCol="0">
            <a:normAutofit/>
          </a:bodyPr>
          <a:lstStyle/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Shakira’s full name is…….</a:t>
            </a:r>
          </a:p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She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is from (place</a:t>
            </a: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)…..</a:t>
            </a:r>
          </a:p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Her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birthday is on (date</a:t>
            </a: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)….</a:t>
            </a:r>
          </a:p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She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has got</a:t>
            </a: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…..</a:t>
            </a:r>
          </a:p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Her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hobbies are….. </a:t>
            </a:r>
            <a:endParaRPr lang="en-US" sz="4800" i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173736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She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can….</a:t>
            </a:r>
            <a:endParaRPr lang="ru-RU" sz="4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82296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5538"/>
            <a:ext cx="51943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7028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341438"/>
            <a:ext cx="19161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349500"/>
            <a:ext cx="43640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357563"/>
            <a:ext cx="575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365625"/>
            <a:ext cx="2497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300663"/>
            <a:ext cx="4464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569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1628775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F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2133600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D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2636838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B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813" y="3141663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E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7813" y="3644900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G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Simpsons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2" descr="http://wallscollection.net/wp-content/uploads/2017/02/Imagenes-De-Los-Simpsons-HDQ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557338"/>
            <a:ext cx="88328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60350"/>
            <a:ext cx="73056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191611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can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4292600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got</a:t>
            </a:r>
            <a:endParaRPr lang="ru-RU" b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580548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and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00788" y="2133600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old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19925" y="5373688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her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he/she?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he/she like?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67706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692150"/>
            <a:ext cx="87995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372225" y="1844675"/>
            <a:ext cx="3603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8313" y="3141663"/>
            <a:ext cx="3587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86800" cy="609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276"/>
                <a:gridCol w="864096"/>
                <a:gridCol w="1728192"/>
                <a:gridCol w="1910284"/>
                <a:gridCol w="1447800"/>
              </a:tblGrid>
              <a:tr h="10842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Who?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Age?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is he/she?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is he/she like?</a:t>
                      </a:r>
                      <a:endParaRPr lang="ru-RU" sz="2800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Mother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Jane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 music teacher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play the guitar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clever </a:t>
                      </a:r>
                      <a:endParaRPr lang="ru-RU" sz="2400" b="1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Father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David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 pilot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speak French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cool </a:t>
                      </a:r>
                      <a:endParaRPr lang="ru-RU" sz="2400" b="1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Bother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Tom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 student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play computer games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naughty but caring</a:t>
                      </a:r>
                      <a:endParaRPr lang="ru-RU" sz="2400" b="1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Grandma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Helen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retired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make cookies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kind and friendly</a:t>
                      </a:r>
                      <a:endParaRPr lang="ru-RU" sz="2400" b="1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Grandpa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Ben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retired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funny </a:t>
                      </a:r>
                      <a:endParaRPr lang="ru-RU" sz="2400" b="1" dirty="0"/>
                    </a:p>
                  </a:txBody>
                  <a:tcPr/>
                </a:tc>
              </a:tr>
              <a:tr h="62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Sister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Emma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 baby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noisy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763688" y="1844824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2987824" y="1844824"/>
            <a:ext cx="792088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067944" y="1916832"/>
            <a:ext cx="1224136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5724128" y="1844824"/>
            <a:ext cx="1512168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7740352" y="1844824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1835696" y="2636912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3059832" y="2636912"/>
            <a:ext cx="72008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4211960" y="2636912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5652120" y="2636912"/>
            <a:ext cx="172819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7668344" y="2636912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1835696" y="3284984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3059832" y="3284984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3995936" y="3284984"/>
            <a:ext cx="136815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>
          <a:xfrm>
            <a:off x="5724128" y="3284984"/>
            <a:ext cx="1584176" cy="10801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7596336" y="3284984"/>
            <a:ext cx="1224136" cy="10801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1835696" y="4509120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правка 20">
            <a:hlinkClick r:id="" action="ppaction://noaction" highlightClick="1"/>
          </p:cNvPr>
          <p:cNvSpPr/>
          <p:nvPr/>
        </p:nvSpPr>
        <p:spPr>
          <a:xfrm>
            <a:off x="3131840" y="4509120"/>
            <a:ext cx="72008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справка 21">
            <a:hlinkClick r:id="" action="ppaction://noaction" highlightClick="1"/>
          </p:cNvPr>
          <p:cNvSpPr/>
          <p:nvPr/>
        </p:nvSpPr>
        <p:spPr>
          <a:xfrm>
            <a:off x="4139952" y="4509120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справка 22">
            <a:hlinkClick r:id="" action="ppaction://noaction" highlightClick="1"/>
          </p:cNvPr>
          <p:cNvSpPr/>
          <p:nvPr/>
        </p:nvSpPr>
        <p:spPr>
          <a:xfrm>
            <a:off x="5652120" y="4509120"/>
            <a:ext cx="180020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7596336" y="4509120"/>
            <a:ext cx="1224136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справка 24">
            <a:hlinkClick r:id="" action="ppaction://noaction" highlightClick="1"/>
          </p:cNvPr>
          <p:cNvSpPr/>
          <p:nvPr/>
        </p:nvSpPr>
        <p:spPr>
          <a:xfrm>
            <a:off x="1835696" y="5301208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правка 25">
            <a:hlinkClick r:id="" action="ppaction://noaction" highlightClick="1"/>
          </p:cNvPr>
          <p:cNvSpPr/>
          <p:nvPr/>
        </p:nvSpPr>
        <p:spPr>
          <a:xfrm>
            <a:off x="3131840" y="5301208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правка 26">
            <a:hlinkClick r:id="" action="ppaction://noaction" highlightClick="1"/>
          </p:cNvPr>
          <p:cNvSpPr/>
          <p:nvPr/>
        </p:nvSpPr>
        <p:spPr>
          <a:xfrm>
            <a:off x="4139952" y="5301208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справка 27">
            <a:hlinkClick r:id="" action="ppaction://noaction" highlightClick="1"/>
          </p:cNvPr>
          <p:cNvSpPr/>
          <p:nvPr/>
        </p:nvSpPr>
        <p:spPr>
          <a:xfrm>
            <a:off x="5940152" y="5301208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правка 28">
            <a:hlinkClick r:id="" action="ppaction://noaction" highlightClick="1"/>
          </p:cNvPr>
          <p:cNvSpPr/>
          <p:nvPr/>
        </p:nvSpPr>
        <p:spPr>
          <a:xfrm>
            <a:off x="7668344" y="5301208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правка 29">
            <a:hlinkClick r:id="" action="ppaction://noaction" highlightClick="1"/>
          </p:cNvPr>
          <p:cNvSpPr/>
          <p:nvPr/>
        </p:nvSpPr>
        <p:spPr>
          <a:xfrm>
            <a:off x="1835696" y="5877272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правка 30">
            <a:hlinkClick r:id="" action="ppaction://noaction" highlightClick="1"/>
          </p:cNvPr>
          <p:cNvSpPr/>
          <p:nvPr/>
        </p:nvSpPr>
        <p:spPr>
          <a:xfrm>
            <a:off x="3131840" y="5877272"/>
            <a:ext cx="72008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справка 31">
            <a:hlinkClick r:id="" action="ppaction://noaction" highlightClick="1"/>
          </p:cNvPr>
          <p:cNvSpPr/>
          <p:nvPr/>
        </p:nvSpPr>
        <p:spPr>
          <a:xfrm>
            <a:off x="4211960" y="5949280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" action="ppaction://noaction" highlightClick="1"/>
          </p:cNvPr>
          <p:cNvSpPr/>
          <p:nvPr/>
        </p:nvSpPr>
        <p:spPr>
          <a:xfrm>
            <a:off x="5940152" y="5949280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правка 33">
            <a:hlinkClick r:id="" action="ppaction://noaction" highlightClick="1"/>
          </p:cNvPr>
          <p:cNvSpPr/>
          <p:nvPr/>
        </p:nvSpPr>
        <p:spPr>
          <a:xfrm>
            <a:off x="7668344" y="5949280"/>
            <a:ext cx="1080120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What does it mean?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Cool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428908032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916113"/>
            <a:ext cx="4935537" cy="3689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Kind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480</Words>
  <Application>Microsoft Office PowerPoint</Application>
  <PresentationFormat>Экран (4:3)</PresentationFormat>
  <Paragraphs>353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What does it mean?</vt:lpstr>
      <vt:lpstr>What does it mean?</vt:lpstr>
      <vt:lpstr>Match </vt:lpstr>
      <vt:lpstr>Match </vt:lpstr>
      <vt:lpstr>Слайд 5</vt:lpstr>
      <vt:lpstr>Слайд 6</vt:lpstr>
      <vt:lpstr>What does it mean?</vt:lpstr>
      <vt:lpstr>Cool </vt:lpstr>
      <vt:lpstr>Kind </vt:lpstr>
      <vt:lpstr>Sweet </vt:lpstr>
      <vt:lpstr>Clever </vt:lpstr>
      <vt:lpstr>Friendly </vt:lpstr>
      <vt:lpstr>Noisy </vt:lpstr>
      <vt:lpstr>Funny </vt:lpstr>
      <vt:lpstr>Naughty </vt:lpstr>
      <vt:lpstr>Caring </vt:lpstr>
      <vt:lpstr>Find the mistakes!</vt:lpstr>
      <vt:lpstr>Find the mistakes!</vt:lpstr>
      <vt:lpstr>Kind </vt:lpstr>
      <vt:lpstr>Sweet </vt:lpstr>
      <vt:lpstr>Cool </vt:lpstr>
      <vt:lpstr>Clever </vt:lpstr>
      <vt:lpstr>Friendly </vt:lpstr>
      <vt:lpstr>Noisy </vt:lpstr>
      <vt:lpstr>Funny </vt:lpstr>
      <vt:lpstr>Naughty </vt:lpstr>
      <vt:lpstr>Caring </vt:lpstr>
      <vt:lpstr>Answer the questions:</vt:lpstr>
      <vt:lpstr>Слайд 29</vt:lpstr>
      <vt:lpstr>Слайд 30</vt:lpstr>
      <vt:lpstr>Слайд 31</vt:lpstr>
      <vt:lpstr>its, we, his, him, her </vt:lpstr>
      <vt:lpstr>Слайд 33</vt:lpstr>
      <vt:lpstr>Слайд 34</vt:lpstr>
      <vt:lpstr>Слайд 35</vt:lpstr>
      <vt:lpstr>Materials </vt:lpstr>
      <vt:lpstr>Stone </vt:lpstr>
      <vt:lpstr>Marble </vt:lpstr>
      <vt:lpstr>Wood </vt:lpstr>
      <vt:lpstr>Glass </vt:lpstr>
      <vt:lpstr>Brick </vt:lpstr>
      <vt:lpstr>… is made of …</vt:lpstr>
      <vt:lpstr>Shakira’s facts</vt:lpstr>
      <vt:lpstr>Слайд 44</vt:lpstr>
      <vt:lpstr>Слайд 45</vt:lpstr>
      <vt:lpstr>Слайд 46</vt:lpstr>
      <vt:lpstr>Слайд 47</vt:lpstr>
      <vt:lpstr>The Simpsons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23</cp:revision>
  <dcterms:created xsi:type="dcterms:W3CDTF">2015-09-21T15:12:20Z</dcterms:created>
  <dcterms:modified xsi:type="dcterms:W3CDTF">2018-12-10T17:10:50Z</dcterms:modified>
</cp:coreProperties>
</file>