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59" r:id="rId9"/>
    <p:sldId id="261" r:id="rId10"/>
    <p:sldId id="260" r:id="rId11"/>
    <p:sldId id="258" r:id="rId12"/>
    <p:sldId id="262" r:id="rId13"/>
    <p:sldId id="263" r:id="rId14"/>
    <p:sldId id="264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Guess the country according to the flag and make up sentences:</a:t>
            </a:r>
            <a:endParaRPr lang="ru-RU" i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Russian live in Russia and speak Russian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2420888"/>
            <a:ext cx="4741689" cy="31611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Finland, Finish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800px-Flag_of_Finland.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69781" y="1600200"/>
            <a:ext cx="7404438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Brazil, Brazilian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бразил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51229" y="1600200"/>
            <a:ext cx="7241541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Canada, Canadian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c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958181"/>
            <a:ext cx="7620000" cy="3810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Poland, Polish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844824"/>
            <a:ext cx="5254699" cy="33059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China, Chinese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330x220_386073_image_lar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772816"/>
            <a:ext cx="5904656" cy="39364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5184576" cy="5788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2" name="Picture 4" descr="https://chistovik.info/wp-content/uploads/2017/04/%D0%BA%D0%B0%D1%80%D1%82%D0%B0-%D0%BC%D0%B8%D1%80%D0%B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8517881" cy="422865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139952" y="260648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</a:rPr>
              <a:t>N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9952" y="544522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</a:rPr>
              <a:t>S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2636912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</a:rPr>
              <a:t>W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28384" y="2492896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</a:rPr>
              <a:t>E</a:t>
            </a:r>
            <a:endParaRPr lang="ru-RU" sz="6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Japan, Japanese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204864"/>
            <a:ext cx="5053515" cy="321126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UK, British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union_flag___st_patrick__s_cross_alt_by_rory_the_lion-d59i9fk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805781"/>
            <a:ext cx="8229600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USA, American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 (1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2132856"/>
            <a:ext cx="5087318" cy="321126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Australia, Australian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Austral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5405" y="1600200"/>
            <a:ext cx="6793190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France, French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 (1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412776"/>
            <a:ext cx="5553426" cy="371532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New Zealand, New Zealander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 (1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628800"/>
            <a:ext cx="7105015" cy="357130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Spain, Spanish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mg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Germany, German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800px-Flag_of_Germany.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00364" y="1600200"/>
            <a:ext cx="7543272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67</Words>
  <Application>Microsoft Office PowerPoint</Application>
  <PresentationFormat>Экран (4:3)</PresentationFormat>
  <Paragraphs>19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Guess the country according to the flag and make up sentences:</vt:lpstr>
      <vt:lpstr>Japan, Japanese</vt:lpstr>
      <vt:lpstr>The UK, British</vt:lpstr>
      <vt:lpstr>The USA, American</vt:lpstr>
      <vt:lpstr>Australia, Australian </vt:lpstr>
      <vt:lpstr>France, French</vt:lpstr>
      <vt:lpstr>New Zealand, New Zealander</vt:lpstr>
      <vt:lpstr>Spain, Spanish </vt:lpstr>
      <vt:lpstr>Germany, German </vt:lpstr>
      <vt:lpstr>Finland, Finish </vt:lpstr>
      <vt:lpstr>Brazil, Brazilian </vt:lpstr>
      <vt:lpstr>Canada, Canadian </vt:lpstr>
      <vt:lpstr>Poland, Polish </vt:lpstr>
      <vt:lpstr>China, Chinese 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Артем</dc:creator>
  <cp:lastModifiedBy>Артем</cp:lastModifiedBy>
  <cp:revision>7</cp:revision>
  <dcterms:created xsi:type="dcterms:W3CDTF">2015-09-21T15:12:20Z</dcterms:created>
  <dcterms:modified xsi:type="dcterms:W3CDTF">2018-09-17T16:44:03Z</dcterms:modified>
</cp:coreProperties>
</file>